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7" r:id="rId11"/>
    <p:sldId id="268" r:id="rId12"/>
    <p:sldId id="266" r:id="rId13"/>
    <p:sldId id="257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14F1-2E57-4995-87BF-C7C318BE85B1}" type="datetimeFigureOut">
              <a:rPr lang="de-DE" smtClean="0"/>
              <a:t>25.01.2021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C92C-F60F-4C98-BDF2-78BB4AC8F3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726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14F1-2E57-4995-87BF-C7C318BE85B1}" type="datetimeFigureOut">
              <a:rPr lang="de-DE" smtClean="0"/>
              <a:t>25.01.2021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C92C-F60F-4C98-BDF2-78BB4AC8F3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99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14F1-2E57-4995-87BF-C7C318BE85B1}" type="datetimeFigureOut">
              <a:rPr lang="de-DE" smtClean="0"/>
              <a:t>25.01.2021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C92C-F60F-4C98-BDF2-78BB4AC8F3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972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14F1-2E57-4995-87BF-C7C318BE85B1}" type="datetimeFigureOut">
              <a:rPr lang="de-DE" smtClean="0"/>
              <a:t>25.01.2021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C92C-F60F-4C98-BDF2-78BB4AC8F3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30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14F1-2E57-4995-87BF-C7C318BE85B1}" type="datetimeFigureOut">
              <a:rPr lang="de-DE" smtClean="0"/>
              <a:t>25.01.2021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C92C-F60F-4C98-BDF2-78BB4AC8F3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696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14F1-2E57-4995-87BF-C7C318BE85B1}" type="datetimeFigureOut">
              <a:rPr lang="de-DE" smtClean="0"/>
              <a:t>25.01.2021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C92C-F60F-4C98-BDF2-78BB4AC8F3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01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14F1-2E57-4995-87BF-C7C318BE85B1}" type="datetimeFigureOut">
              <a:rPr lang="de-DE" smtClean="0"/>
              <a:t>25.01.2021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C92C-F60F-4C98-BDF2-78BB4AC8F3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1957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14F1-2E57-4995-87BF-C7C318BE85B1}" type="datetimeFigureOut">
              <a:rPr lang="de-DE" smtClean="0"/>
              <a:t>25.01.2021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C92C-F60F-4C98-BDF2-78BB4AC8F3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829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14F1-2E57-4995-87BF-C7C318BE85B1}" type="datetimeFigureOut">
              <a:rPr lang="de-DE" smtClean="0"/>
              <a:t>25.01.2021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C92C-F60F-4C98-BDF2-78BB4AC8F3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0538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14F1-2E57-4995-87BF-C7C318BE85B1}" type="datetimeFigureOut">
              <a:rPr lang="de-DE" smtClean="0"/>
              <a:t>25.01.2021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C92C-F60F-4C98-BDF2-78BB4AC8F3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823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14F1-2E57-4995-87BF-C7C318BE85B1}" type="datetimeFigureOut">
              <a:rPr lang="de-DE" smtClean="0"/>
              <a:t>25.01.2021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C92C-F60F-4C98-BDF2-78BB4AC8F3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820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F14F1-2E57-4995-87BF-C7C318BE85B1}" type="datetimeFigureOut">
              <a:rPr lang="de-DE" smtClean="0"/>
              <a:t>25.01.2021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DC92C-F60F-4C98-BDF2-78BB4AC8F3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40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56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01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59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61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11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50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63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47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57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68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37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1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19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Marlen</dc:creator>
  <cp:lastModifiedBy>Katja Ungermann</cp:lastModifiedBy>
  <cp:revision>3</cp:revision>
  <dcterms:created xsi:type="dcterms:W3CDTF">2021-01-23T17:32:43Z</dcterms:created>
  <dcterms:modified xsi:type="dcterms:W3CDTF">2021-01-25T15:46:16Z</dcterms:modified>
</cp:coreProperties>
</file>